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60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60" d="100"/>
          <a:sy n="60" d="100"/>
        </p:scale>
        <p:origin x="1140" y="2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ss Benjamin" userId="087b338b-ab21-4954-aa36-4977934c20bd" providerId="ADAL" clId="{9AACE17E-1850-44EF-9A18-53024589FE99}"/>
    <pc:docChg chg="undo custSel modSld">
      <pc:chgData name="Miss Benjamin" userId="087b338b-ab21-4954-aa36-4977934c20bd" providerId="ADAL" clId="{9AACE17E-1850-44EF-9A18-53024589FE99}" dt="2025-07-24T21:47:18.003" v="100" actId="20577"/>
      <pc:docMkLst>
        <pc:docMk/>
      </pc:docMkLst>
      <pc:sldChg chg="modSp mod">
        <pc:chgData name="Miss Benjamin" userId="087b338b-ab21-4954-aa36-4977934c20bd" providerId="ADAL" clId="{9AACE17E-1850-44EF-9A18-53024589FE99}" dt="2025-07-24T21:41:46.183" v="64" actId="20577"/>
        <pc:sldMkLst>
          <pc:docMk/>
          <pc:sldMk cId="2275667559" sldId="256"/>
        </pc:sldMkLst>
        <pc:graphicFrameChg chg="modGraphic">
          <ac:chgData name="Miss Benjamin" userId="087b338b-ab21-4954-aa36-4977934c20bd" providerId="ADAL" clId="{9AACE17E-1850-44EF-9A18-53024589FE99}" dt="2025-07-24T21:41:46.183" v="64" actId="20577"/>
          <ac:graphicFrameMkLst>
            <pc:docMk/>
            <pc:sldMk cId="2275667559" sldId="256"/>
            <ac:graphicFrameMk id="4" creationId="{F1230FC5-EC02-4EB9-89C1-795E76E4746D}"/>
          </ac:graphicFrameMkLst>
        </pc:graphicFrameChg>
      </pc:sldChg>
      <pc:sldChg chg="modSp mod">
        <pc:chgData name="Miss Benjamin" userId="087b338b-ab21-4954-aa36-4977934c20bd" providerId="ADAL" clId="{9AACE17E-1850-44EF-9A18-53024589FE99}" dt="2025-07-24T21:42:23.814" v="84" actId="20577"/>
        <pc:sldMkLst>
          <pc:docMk/>
          <pc:sldMk cId="463298675" sldId="257"/>
        </pc:sldMkLst>
        <pc:graphicFrameChg chg="modGraphic">
          <ac:chgData name="Miss Benjamin" userId="087b338b-ab21-4954-aa36-4977934c20bd" providerId="ADAL" clId="{9AACE17E-1850-44EF-9A18-53024589FE99}" dt="2025-07-24T21:42:23.814" v="84" actId="20577"/>
          <ac:graphicFrameMkLst>
            <pc:docMk/>
            <pc:sldMk cId="463298675" sldId="257"/>
            <ac:graphicFrameMk id="3" creationId="{7D348B07-1E20-4970-90EF-DDF727A16208}"/>
          </ac:graphicFrameMkLst>
        </pc:graphicFrameChg>
      </pc:sldChg>
      <pc:sldChg chg="modSp mod">
        <pc:chgData name="Miss Benjamin" userId="087b338b-ab21-4954-aa36-4977934c20bd" providerId="ADAL" clId="{9AACE17E-1850-44EF-9A18-53024589FE99}" dt="2025-07-24T21:47:18.003" v="100" actId="20577"/>
        <pc:sldMkLst>
          <pc:docMk/>
          <pc:sldMk cId="49475779" sldId="260"/>
        </pc:sldMkLst>
        <pc:graphicFrameChg chg="modGraphic">
          <ac:chgData name="Miss Benjamin" userId="087b338b-ab21-4954-aa36-4977934c20bd" providerId="ADAL" clId="{9AACE17E-1850-44EF-9A18-53024589FE99}" dt="2025-07-24T21:47:18.003" v="100" actId="20577"/>
          <ac:graphicFrameMkLst>
            <pc:docMk/>
            <pc:sldMk cId="49475779" sldId="260"/>
            <ac:graphicFrameMk id="4" creationId="{F1230FC5-EC02-4EB9-89C1-795E76E4746D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6ECB92-DCA0-4523-A602-F3C31C6189D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9B2F9F1-5E64-44B1-AEE8-C7C8E1EA87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51DBEF-6041-4EF8-B93B-72475374F0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DB582-43FE-490B-A507-DBCCCDE42F07}" type="datetimeFigureOut">
              <a:rPr lang="en-GB" smtClean="0"/>
              <a:t>24/07/2025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84B33B-0A0E-4B9D-A795-775DE5CAE6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A629AE-D48B-4277-85BB-6A93480CDB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08FB1-A629-46D5-B2D8-ED4EF7BDED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10819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D01F16-6A7C-4FC1-8321-AD35809F48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910B29-DD8A-4671-BBC3-B2B0D904F7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2186FF-E8C5-4F39-972E-EBB9AD1671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DB582-43FE-490B-A507-DBCCCDE42F07}" type="datetimeFigureOut">
              <a:rPr lang="en-GB" smtClean="0"/>
              <a:t>24/07/2025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20C4E9-EDD2-46AB-9FEC-1E18E6551D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BFFF9A-8821-4965-B366-7E9F42266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08FB1-A629-46D5-B2D8-ED4EF7BDED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22862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8C3F0C-F239-4A92-A444-07BFC7FC93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819910-D003-4272-B8BA-F4EA3E5D95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39884E-EFFA-41D7-A237-C7ECE3B208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DB582-43FE-490B-A507-DBCCCDE42F07}" type="datetimeFigureOut">
              <a:rPr lang="en-GB" smtClean="0"/>
              <a:t>24/07/2025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57A891-50E2-4A97-A8C4-281CA1666F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211C2E-0545-44F6-83FD-AAEDB88485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08FB1-A629-46D5-B2D8-ED4EF7BDED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28506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A9C593-9148-4658-853A-A6D871A961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8C28A2-CDC4-40F9-9340-AFCEF0FEE23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5104EE3-E3DE-4D2B-9EEA-243E81EE7CA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EEA2E1F-1784-4CA4-99C4-F84EF92E5B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DB582-43FE-490B-A507-DBCCCDE42F07}" type="datetimeFigureOut">
              <a:rPr lang="en-GB" smtClean="0"/>
              <a:t>24/07/2025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1BDEFD1-9CE1-4896-BB9A-0D458CFE59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1F1616-5723-44D4-8424-12BFE04B82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08FB1-A629-46D5-B2D8-ED4EF7BDED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63141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6AC326-E098-405F-A788-B6BD021B41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2DFCE10-9021-4FC1-88D7-136356604A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576FD2B-27DB-4645-94BF-841F3FB9EB8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CF0212A-42E7-41FC-A3EC-895DDC31EBE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F3C6577-46C5-4A7D-B6CD-8586ABA980E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3EBCC08-42A4-4189-BF38-8169209B61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DB582-43FE-490B-A507-DBCCCDE42F07}" type="datetimeFigureOut">
              <a:rPr lang="en-GB" smtClean="0"/>
              <a:t>24/07/2025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ABC6E12-793A-44EA-BF22-0D1B4A7E4E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FC0EFA5-0543-46D5-A3AE-98E77ECB32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08FB1-A629-46D5-B2D8-ED4EF7BDED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32528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BEFBDC-8045-4FD9-8C2F-D08E081783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F3E68D2-7C07-4301-A0B0-0EBD788CBE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DB582-43FE-490B-A507-DBCCCDE42F07}" type="datetimeFigureOut">
              <a:rPr lang="en-GB" smtClean="0"/>
              <a:t>24/07/2025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3867B3F-02DB-4FE5-892B-4A31B4BEFB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84AF09E-9340-4BF4-9473-02174B0B1E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08FB1-A629-46D5-B2D8-ED4EF7BDED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99693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24728A4-CDD4-421D-AA5F-3C0FDE47B4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DB582-43FE-490B-A507-DBCCCDE42F07}" type="datetimeFigureOut">
              <a:rPr lang="en-GB" smtClean="0"/>
              <a:t>24/07/2025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E1D729F-D162-489C-BA3F-EC6F5D181F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9596A3C-9E33-4305-B97D-FA83E0F3FC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08FB1-A629-46D5-B2D8-ED4EF7BDED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2612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2CF3E2-0D25-44CA-B87A-22D6C8BC90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EEC26D-9C41-41CA-BE24-53CC6AABE2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84DFD1-2F95-4512-B10A-A92B6E6901B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81E0EE9-8AC8-40D0-8AD6-2F13F3D796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DB582-43FE-490B-A507-DBCCCDE42F07}" type="datetimeFigureOut">
              <a:rPr lang="en-GB" smtClean="0"/>
              <a:t>24/07/2025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5DF1108-8297-4D3A-B8FD-88EDF06BC3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5D733B8-6756-46A3-9E1B-C672715630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08FB1-A629-46D5-B2D8-ED4EF7BDED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17464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7FF511-44B2-47DC-98BD-D11BE47A2D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E8478C2-AF7C-4C8E-8239-FA9ECF7F132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AF8B6B-1FC9-44DE-A8CA-416EAD87409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18801D5-05EC-405E-842F-52D35B7C34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DB582-43FE-490B-A507-DBCCCDE42F07}" type="datetimeFigureOut">
              <a:rPr lang="en-GB" smtClean="0"/>
              <a:t>24/07/2025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58A4C52-CF4F-412C-A194-605AA75E65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147792B-48AD-44CB-8998-06181DDB64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08FB1-A629-46D5-B2D8-ED4EF7BDED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22801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D75771-C856-409F-8E77-EA1A132EDA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5558B44-6A76-4CE7-AFCB-7A459E4628B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B2F252-CE95-4593-816D-20F321D7A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DB582-43FE-490B-A507-DBCCCDE42F07}" type="datetimeFigureOut">
              <a:rPr lang="en-GB" smtClean="0"/>
              <a:t>24/07/2025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2210D6-C4EF-4DD7-986C-E27049639E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D43B14-0FFE-44B4-9149-FF8F5A76A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08FB1-A629-46D5-B2D8-ED4EF7BDED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12586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2491B74-5D42-47B7-9E20-1016F7A68EA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D837D8F-EC17-4415-BA8F-42CA4A575D5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854BA1-DFC7-4F2F-91BB-EFDE2CBB6D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DB582-43FE-490B-A507-DBCCCDE42F07}" type="datetimeFigureOut">
              <a:rPr lang="en-GB" smtClean="0"/>
              <a:t>24/07/2025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3E166F-B8F5-495E-AA91-A968D7C3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CA1578-5D23-44D6-9458-75B34C099E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B08FB1-A629-46D5-B2D8-ED4EF7BDED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04799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FE0B5BA-34B7-48FE-A306-6CBD13B1E2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66312EB-3F87-48EA-A9D6-14919249FB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58F26D-DDEF-47F9-B263-9E87FFB974E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8DB582-43FE-490B-A507-DBCCCDE42F07}" type="datetimeFigureOut">
              <a:rPr lang="en-GB" smtClean="0"/>
              <a:t>24/07/2025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F43455-33C5-40C4-97A7-CB5BCF47C54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C74B19-DC1F-4EA3-97EB-B3241AE663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B08FB1-A629-46D5-B2D8-ED4EF7BDED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84697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1D2A3F-A087-4709-8AC4-7798413D8C2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F1230FC5-EC02-4EB9-89C1-795E76E4746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1531996"/>
              </p:ext>
            </p:extLst>
          </p:nvPr>
        </p:nvGraphicFramePr>
        <p:xfrm>
          <a:off x="428486" y="454622"/>
          <a:ext cx="11127408" cy="48081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54568">
                  <a:extLst>
                    <a:ext uri="{9D8B030D-6E8A-4147-A177-3AD203B41FA5}">
                      <a16:colId xmlns:a16="http://schemas.microsoft.com/office/drawing/2014/main" val="3918293186"/>
                    </a:ext>
                  </a:extLst>
                </a:gridCol>
                <a:gridCol w="1854568">
                  <a:extLst>
                    <a:ext uri="{9D8B030D-6E8A-4147-A177-3AD203B41FA5}">
                      <a16:colId xmlns:a16="http://schemas.microsoft.com/office/drawing/2014/main" val="1858535283"/>
                    </a:ext>
                  </a:extLst>
                </a:gridCol>
                <a:gridCol w="1854568">
                  <a:extLst>
                    <a:ext uri="{9D8B030D-6E8A-4147-A177-3AD203B41FA5}">
                      <a16:colId xmlns:a16="http://schemas.microsoft.com/office/drawing/2014/main" val="2633921983"/>
                    </a:ext>
                  </a:extLst>
                </a:gridCol>
                <a:gridCol w="1854568">
                  <a:extLst>
                    <a:ext uri="{9D8B030D-6E8A-4147-A177-3AD203B41FA5}">
                      <a16:colId xmlns:a16="http://schemas.microsoft.com/office/drawing/2014/main" val="3668770075"/>
                    </a:ext>
                  </a:extLst>
                </a:gridCol>
                <a:gridCol w="1854568">
                  <a:extLst>
                    <a:ext uri="{9D8B030D-6E8A-4147-A177-3AD203B41FA5}">
                      <a16:colId xmlns:a16="http://schemas.microsoft.com/office/drawing/2014/main" val="3872149963"/>
                    </a:ext>
                  </a:extLst>
                </a:gridCol>
                <a:gridCol w="1854568">
                  <a:extLst>
                    <a:ext uri="{9D8B030D-6E8A-4147-A177-3AD203B41FA5}">
                      <a16:colId xmlns:a16="http://schemas.microsoft.com/office/drawing/2014/main" val="329023582"/>
                    </a:ext>
                  </a:extLst>
                </a:gridCol>
              </a:tblGrid>
              <a:tr h="830562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End of KS2 Expected standard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Reading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Grammar, punctuation and spelling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Writing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Maths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Reading, Writing  &amp; Maths combined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97926575"/>
                  </a:ext>
                </a:extLst>
              </a:tr>
              <a:tr h="830562"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Test 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Test 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Teacher Assessment 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Test %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6859176"/>
                  </a:ext>
                </a:extLst>
              </a:tr>
              <a:tr h="830562">
                <a:tc>
                  <a:txBody>
                    <a:bodyPr/>
                    <a:lstStyle/>
                    <a:p>
                      <a:r>
                        <a:rPr lang="en-GB" sz="2000" dirty="0"/>
                        <a:t>The Abbey Primary School 2025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90%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80%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75%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87%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72%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0820168"/>
                  </a:ext>
                </a:extLst>
              </a:tr>
              <a:tr h="8305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/>
                        <a:t>Average Scaled score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107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106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N/A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106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N/A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9661522"/>
                  </a:ext>
                </a:extLst>
              </a:tr>
              <a:tr h="830562">
                <a:tc>
                  <a:txBody>
                    <a:bodyPr/>
                    <a:lstStyle/>
                    <a:p>
                      <a:r>
                        <a:rPr lang="en-GB" sz="2000" dirty="0"/>
                        <a:t>National 2025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75%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73%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72%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74%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62%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0089145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756675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7D348B07-1E20-4970-90EF-DDF727A162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3446344"/>
              </p:ext>
            </p:extLst>
          </p:nvPr>
        </p:nvGraphicFramePr>
        <p:xfrm>
          <a:off x="701441" y="304496"/>
          <a:ext cx="11127408" cy="39776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54568">
                  <a:extLst>
                    <a:ext uri="{9D8B030D-6E8A-4147-A177-3AD203B41FA5}">
                      <a16:colId xmlns:a16="http://schemas.microsoft.com/office/drawing/2014/main" val="3918293186"/>
                    </a:ext>
                  </a:extLst>
                </a:gridCol>
                <a:gridCol w="1854568">
                  <a:extLst>
                    <a:ext uri="{9D8B030D-6E8A-4147-A177-3AD203B41FA5}">
                      <a16:colId xmlns:a16="http://schemas.microsoft.com/office/drawing/2014/main" val="1858535283"/>
                    </a:ext>
                  </a:extLst>
                </a:gridCol>
                <a:gridCol w="1854568">
                  <a:extLst>
                    <a:ext uri="{9D8B030D-6E8A-4147-A177-3AD203B41FA5}">
                      <a16:colId xmlns:a16="http://schemas.microsoft.com/office/drawing/2014/main" val="2633921983"/>
                    </a:ext>
                  </a:extLst>
                </a:gridCol>
                <a:gridCol w="1854568">
                  <a:extLst>
                    <a:ext uri="{9D8B030D-6E8A-4147-A177-3AD203B41FA5}">
                      <a16:colId xmlns:a16="http://schemas.microsoft.com/office/drawing/2014/main" val="3668770075"/>
                    </a:ext>
                  </a:extLst>
                </a:gridCol>
                <a:gridCol w="1854568">
                  <a:extLst>
                    <a:ext uri="{9D8B030D-6E8A-4147-A177-3AD203B41FA5}">
                      <a16:colId xmlns:a16="http://schemas.microsoft.com/office/drawing/2014/main" val="3872149963"/>
                    </a:ext>
                  </a:extLst>
                </a:gridCol>
                <a:gridCol w="1854568">
                  <a:extLst>
                    <a:ext uri="{9D8B030D-6E8A-4147-A177-3AD203B41FA5}">
                      <a16:colId xmlns:a16="http://schemas.microsoft.com/office/drawing/2014/main" val="329023582"/>
                    </a:ext>
                  </a:extLst>
                </a:gridCol>
              </a:tblGrid>
              <a:tr h="830562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End of KS2 Higher  standard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Reading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Grammar, punctuation and spelling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Writing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Maths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Reading, Writing  &amp; Maths combined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97926575"/>
                  </a:ext>
                </a:extLst>
              </a:tr>
              <a:tr h="830562"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Test 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Test 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Teacher Assessment 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Test %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6859176"/>
                  </a:ext>
                </a:extLst>
              </a:tr>
              <a:tr h="830562">
                <a:tc>
                  <a:txBody>
                    <a:bodyPr/>
                    <a:lstStyle/>
                    <a:p>
                      <a:r>
                        <a:rPr lang="en-GB" sz="2000" dirty="0"/>
                        <a:t>The Abbey Primary School 2025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45%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27%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3%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23%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3%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0820168"/>
                  </a:ext>
                </a:extLst>
              </a:tr>
              <a:tr h="830562">
                <a:tc>
                  <a:txBody>
                    <a:bodyPr/>
                    <a:lstStyle/>
                    <a:p>
                      <a:r>
                        <a:rPr lang="en-GB" sz="2000" dirty="0"/>
                        <a:t>National 2025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TBC%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TBC%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TBC%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TBC%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TBC%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0089145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632986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F1230FC5-EC02-4EB9-89C1-795E76E4746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163358"/>
              </p:ext>
            </p:extLst>
          </p:nvPr>
        </p:nvGraphicFramePr>
        <p:xfrm>
          <a:off x="918817" y="507631"/>
          <a:ext cx="5490522" cy="34975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30174">
                  <a:extLst>
                    <a:ext uri="{9D8B030D-6E8A-4147-A177-3AD203B41FA5}">
                      <a16:colId xmlns:a16="http://schemas.microsoft.com/office/drawing/2014/main" val="3918293186"/>
                    </a:ext>
                  </a:extLst>
                </a:gridCol>
                <a:gridCol w="1830174">
                  <a:extLst>
                    <a:ext uri="{9D8B030D-6E8A-4147-A177-3AD203B41FA5}">
                      <a16:colId xmlns:a16="http://schemas.microsoft.com/office/drawing/2014/main" val="1858535283"/>
                    </a:ext>
                  </a:extLst>
                </a:gridCol>
                <a:gridCol w="1830174">
                  <a:extLst>
                    <a:ext uri="{9D8B030D-6E8A-4147-A177-3AD203B41FA5}">
                      <a16:colId xmlns:a16="http://schemas.microsoft.com/office/drawing/2014/main" val="2633025193"/>
                    </a:ext>
                  </a:extLst>
                </a:gridCol>
              </a:tblGrid>
              <a:tr h="830562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KS1 Phonics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Year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Year 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97926575"/>
                  </a:ext>
                </a:extLst>
              </a:tr>
              <a:tr h="830562"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Test 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dirty="0"/>
                        <a:t>Test %</a:t>
                      </a:r>
                    </a:p>
                    <a:p>
                      <a:pPr algn="ctr"/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6859176"/>
                  </a:ext>
                </a:extLst>
              </a:tr>
              <a:tr h="830562">
                <a:tc>
                  <a:txBody>
                    <a:bodyPr/>
                    <a:lstStyle/>
                    <a:p>
                      <a:r>
                        <a:rPr lang="en-GB" sz="2000" dirty="0"/>
                        <a:t>The Abbey Primary School 2025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92%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91%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0820168"/>
                  </a:ext>
                </a:extLst>
              </a:tr>
              <a:tr h="830562">
                <a:tc>
                  <a:txBody>
                    <a:bodyPr/>
                    <a:lstStyle/>
                    <a:p>
                      <a:r>
                        <a:rPr lang="en-GB" sz="2000"/>
                        <a:t>National 2025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TBC%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TBC%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0089145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94757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7f7be164-87b7-4a00-a547-51ca62b19393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19EEB3C4C478146AFF36907B889D8F4" ma:contentTypeVersion="13" ma:contentTypeDescription="Create a new document." ma:contentTypeScope="" ma:versionID="54dea5a5125a2332d720ef84d1318a11">
  <xsd:schema xmlns:xsd="http://www.w3.org/2001/XMLSchema" xmlns:xs="http://www.w3.org/2001/XMLSchema" xmlns:p="http://schemas.microsoft.com/office/2006/metadata/properties" xmlns:ns2="7f7be164-87b7-4a00-a547-51ca62b19393" xmlns:ns3="b5a6dacf-3561-47ae-91cf-7bcb6836e411" targetNamespace="http://schemas.microsoft.com/office/2006/metadata/properties" ma:root="true" ma:fieldsID="ccddc238f2763f8bb5cd01c417d27e04" ns2:_="" ns3:_="">
    <xsd:import namespace="7f7be164-87b7-4a00-a547-51ca62b19393"/>
    <xsd:import namespace="b5a6dacf-3561-47ae-91cf-7bcb6836e41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lcf76f155ced4ddcb4097134ff3c332f" minOccurs="0"/>
                <xsd:element ref="ns2:MediaServiceGenerationTime" minOccurs="0"/>
                <xsd:element ref="ns2:MediaServiceEventHashCode" minOccurs="0"/>
                <xsd:element ref="ns2:MediaServiceSearchProperties" minOccurs="0"/>
                <xsd:element ref="ns2:MediaServiceDateTaken" minOccurs="0"/>
                <xsd:element ref="ns2:MediaServiceOCR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f7be164-87b7-4a00-a547-51ca62b1939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51c8b38f-8163-4752-a832-eb31b129222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SearchProperties" ma:index="17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a6dacf-3561-47ae-91cf-7bcb6836e411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396AE87-CA9A-44E9-83ED-47A681A5B37B}">
  <ds:schemaRefs>
    <ds:schemaRef ds:uri="http://purl.org/dc/terms/"/>
    <ds:schemaRef ds:uri="http://www.w3.org/XML/1998/namespace"/>
    <ds:schemaRef ds:uri="http://schemas.microsoft.com/office/2006/documentManagement/types"/>
    <ds:schemaRef ds:uri="http://schemas.openxmlformats.org/package/2006/metadata/core-properties"/>
    <ds:schemaRef ds:uri="http://schemas.microsoft.com/office/2006/metadata/properties"/>
    <ds:schemaRef ds:uri="http://schemas.microsoft.com/office/infopath/2007/PartnerControls"/>
    <ds:schemaRef ds:uri="b5a6dacf-3561-47ae-91cf-7bcb6836e411"/>
    <ds:schemaRef ds:uri="7f7be164-87b7-4a00-a547-51ca62b19393"/>
    <ds:schemaRef ds:uri="http://purl.org/dc/dcmitype/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6AA95046-9BC4-4C98-96E5-8780BD961896}"/>
</file>

<file path=customXml/itemProps3.xml><?xml version="1.0" encoding="utf-8"?>
<ds:datastoreItem xmlns:ds="http://schemas.openxmlformats.org/officeDocument/2006/customXml" ds:itemID="{ED3FE19A-B309-4A9C-8065-F114E1BA405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328</TotalTime>
  <Words>149</Words>
  <Application>Microsoft Office PowerPoint</Application>
  <PresentationFormat>Widescreen</PresentationFormat>
  <Paragraphs>63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Miss Benjamin</dc:creator>
  <cp:lastModifiedBy>Miss Benjamin</cp:lastModifiedBy>
  <cp:revision>18</cp:revision>
  <dcterms:created xsi:type="dcterms:W3CDTF">2022-10-30T18:47:27Z</dcterms:created>
  <dcterms:modified xsi:type="dcterms:W3CDTF">2025-07-24T21:47:20Z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0x010100E19EEB3C4C478146AFF36907B889D8F4</vt:lpwstr>
  </property>
  <property fmtid="{D5CDD505-2E9C-101B-9397-08002B2CF9AE}" pid="3" name="MediaServiceImageTags">
    <vt:lpwstr/>
  </property>
</Properties>
</file>