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ECB92-DCA0-4523-A602-F3C31C6189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B2F9F1-5E64-44B1-AEE8-C7C8E1EA8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51DBEF-6041-4EF8-B93B-72475374F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4B33B-0A0E-4B9D-A795-775DE5CAE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A629AE-D48B-4277-85BB-6A93480CD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081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01F16-6A7C-4FC1-8321-AD35809F4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910B29-DD8A-4671-BBC3-B2B0D904F7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186FF-E8C5-4F39-972E-EBB9AD167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20C4E9-EDD2-46AB-9FEC-1E18E6551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FFF9A-8821-4965-B366-7E9F42266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286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C3F0C-F239-4A92-A444-07BFC7FC9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819910-D003-4272-B8BA-F4EA3E5D95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9884E-EFFA-41D7-A237-C7ECE3B20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57A891-50E2-4A97-A8C4-281CA1666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211C2E-0545-44F6-83FD-AAEDB8848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850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9C593-9148-4658-853A-A6D871A96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C28A2-CDC4-40F9-9340-AFCEF0FEE2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104EE3-E3DE-4D2B-9EEA-243E81EE7C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EA2E1F-1784-4CA4-99C4-F84EF92E5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BDEFD1-9CE1-4896-BB9A-0D458CFE5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1F1616-5723-44D4-8424-12BFE04B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314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AC326-E098-405F-A788-B6BD021B4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DFCE10-9021-4FC1-88D7-136356604A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76FD2B-27DB-4645-94BF-841F3FB9E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F0212A-42E7-41FC-A3EC-895DDC31EB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3C6577-46C5-4A7D-B6CD-8586ABA980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EBCC08-42A4-4189-BF38-8169209B6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BC6E12-793A-44EA-BF22-0D1B4A7E4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C0EFA5-0543-46D5-A3AE-98E77ECB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252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EFBDC-8045-4FD9-8C2F-D08E08178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3E68D2-7C07-4301-A0B0-0EBD788CB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867B3F-02DB-4FE5-892B-4A31B4BEF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4AF09E-9340-4BF4-9473-02174B0B1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969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4728A4-CDD4-421D-AA5F-3C0FDE47B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1D729F-D162-489C-BA3F-EC6F5D18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596A3C-9E33-4305-B97D-FA83E0F3F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1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CF3E2-0D25-44CA-B87A-22D6C8BC9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EC26D-9C41-41CA-BE24-53CC6AABE2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84DFD1-2F95-4512-B10A-A92B6E690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1E0EE9-8AC8-40D0-8AD6-2F13F3D79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DF1108-8297-4D3A-B8FD-88EDF06BC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D733B8-6756-46A3-9E1B-C67271563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746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FF511-44B2-47DC-98BD-D11BE47A2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8478C2-AF7C-4C8E-8239-FA9ECF7F13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AF8B6B-1FC9-44DE-A8CA-416EAD8740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8801D5-05EC-405E-842F-52D35B7C3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8A4C52-CF4F-412C-A194-605AA75E6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47792B-48AD-44CB-8998-06181DDB6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280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75771-C856-409F-8E77-EA1A132ED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558B44-6A76-4CE7-AFCB-7A459E4628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B2F252-CE95-4593-816D-20F321D7A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2210D6-C4EF-4DD7-986C-E27049639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D43B14-0FFE-44B4-9149-FF8F5A76A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258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491B74-5D42-47B7-9E20-1016F7A68E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837D8F-EC17-4415-BA8F-42CA4A575D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54BA1-DFC7-4F2F-91BB-EFDE2CBB6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E166F-B8F5-495E-AA91-A968D7C3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CA1578-5D23-44D6-9458-75B34C099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479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E0B5BA-34B7-48FE-A306-6CBD13B1E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6312EB-3F87-48EA-A9D6-14919249F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58F26D-DDEF-47F9-B263-9E87FFB974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DB582-43FE-490B-A507-DBCCCDE42F0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F43455-33C5-40C4-97A7-CB5BCF47C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74B19-DC1F-4EA3-97EB-B3241AE663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469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D2A3F-A087-4709-8AC4-7798413D8C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1230FC5-EC02-4EB9-89C1-795E76E474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352901"/>
              </p:ext>
            </p:extLst>
          </p:nvPr>
        </p:nvGraphicFramePr>
        <p:xfrm>
          <a:off x="428486" y="454622"/>
          <a:ext cx="11127408" cy="48081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568">
                  <a:extLst>
                    <a:ext uri="{9D8B030D-6E8A-4147-A177-3AD203B41FA5}">
                      <a16:colId xmlns:a16="http://schemas.microsoft.com/office/drawing/2014/main" val="3918293186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18585352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26339219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668770075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87214996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29023582"/>
                    </a:ext>
                  </a:extLst>
                </a:gridCol>
              </a:tblGrid>
              <a:tr h="83056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End of KS2 Expected standard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Grammar, punctuation and spelling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Maths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Reading, Writing  &amp; Maths combined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7926575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Teacher Assessment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859176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The Abbey Primary School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69%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66%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820168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Average Scaled score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61522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National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89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5667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D348B07-1E20-4970-90EF-DDF727A162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1887848"/>
              </p:ext>
            </p:extLst>
          </p:nvPr>
        </p:nvGraphicFramePr>
        <p:xfrm>
          <a:off x="701441" y="304496"/>
          <a:ext cx="11127408" cy="3977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568">
                  <a:extLst>
                    <a:ext uri="{9D8B030D-6E8A-4147-A177-3AD203B41FA5}">
                      <a16:colId xmlns:a16="http://schemas.microsoft.com/office/drawing/2014/main" val="3918293186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18585352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26339219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668770075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87214996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29023582"/>
                    </a:ext>
                  </a:extLst>
                </a:gridCol>
              </a:tblGrid>
              <a:tr h="83056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End of KS2 Higher  standard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Grammar, punctuation and spelling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Maths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Reading, Writing  &amp; Maths combined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7926575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Teacher Assessment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859176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The Abbey Primary School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820168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National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89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3298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D2A3F-A087-4709-8AC4-7798413D8C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1230FC5-EC02-4EB9-89C1-795E76E474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93753"/>
              </p:ext>
            </p:extLst>
          </p:nvPr>
        </p:nvGraphicFramePr>
        <p:xfrm>
          <a:off x="428486" y="454622"/>
          <a:ext cx="10981044" cy="332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5261">
                  <a:extLst>
                    <a:ext uri="{9D8B030D-6E8A-4147-A177-3AD203B41FA5}">
                      <a16:colId xmlns:a16="http://schemas.microsoft.com/office/drawing/2014/main" val="3918293186"/>
                    </a:ext>
                  </a:extLst>
                </a:gridCol>
                <a:gridCol w="2745261">
                  <a:extLst>
                    <a:ext uri="{9D8B030D-6E8A-4147-A177-3AD203B41FA5}">
                      <a16:colId xmlns:a16="http://schemas.microsoft.com/office/drawing/2014/main" val="1858535283"/>
                    </a:ext>
                  </a:extLst>
                </a:gridCol>
                <a:gridCol w="2745261">
                  <a:extLst>
                    <a:ext uri="{9D8B030D-6E8A-4147-A177-3AD203B41FA5}">
                      <a16:colId xmlns:a16="http://schemas.microsoft.com/office/drawing/2014/main" val="3668770075"/>
                    </a:ext>
                  </a:extLst>
                </a:gridCol>
                <a:gridCol w="2745261">
                  <a:extLst>
                    <a:ext uri="{9D8B030D-6E8A-4147-A177-3AD203B41FA5}">
                      <a16:colId xmlns:a16="http://schemas.microsoft.com/office/drawing/2014/main" val="3872149963"/>
                    </a:ext>
                  </a:extLst>
                </a:gridCol>
              </a:tblGrid>
              <a:tr h="83056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End of KS1 Expected standard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Maths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7926575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Teacher Assessment 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Teacher Assessment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Teacher Assessment 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859176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The Abbey Primary School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820168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National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68%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60%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89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6696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1230FC5-EC02-4EB9-89C1-795E76E474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901072"/>
              </p:ext>
            </p:extLst>
          </p:nvPr>
        </p:nvGraphicFramePr>
        <p:xfrm>
          <a:off x="918817" y="507631"/>
          <a:ext cx="5490522" cy="3497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0174">
                  <a:extLst>
                    <a:ext uri="{9D8B030D-6E8A-4147-A177-3AD203B41FA5}">
                      <a16:colId xmlns:a16="http://schemas.microsoft.com/office/drawing/2014/main" val="3918293186"/>
                    </a:ext>
                  </a:extLst>
                </a:gridCol>
                <a:gridCol w="1830174">
                  <a:extLst>
                    <a:ext uri="{9D8B030D-6E8A-4147-A177-3AD203B41FA5}">
                      <a16:colId xmlns:a16="http://schemas.microsoft.com/office/drawing/2014/main" val="1858535283"/>
                    </a:ext>
                  </a:extLst>
                </a:gridCol>
                <a:gridCol w="1830174">
                  <a:extLst>
                    <a:ext uri="{9D8B030D-6E8A-4147-A177-3AD203B41FA5}">
                      <a16:colId xmlns:a16="http://schemas.microsoft.com/office/drawing/2014/main" val="2633025193"/>
                    </a:ext>
                  </a:extLst>
                </a:gridCol>
              </a:tblGrid>
              <a:tr h="83056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KS1 Phonics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7926575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Test %</a:t>
                      </a:r>
                    </a:p>
                    <a:p>
                      <a:pPr algn="ctr"/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859176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The Abbey Primary School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87%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820168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National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89%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89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475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9EEB3C4C478146AFF36907B889D8F4" ma:contentTypeVersion="5" ma:contentTypeDescription="Create a new document." ma:contentTypeScope="" ma:versionID="1f523db08c69fddd648476db33144a23">
  <xsd:schema xmlns:xsd="http://www.w3.org/2001/XMLSchema" xmlns:xs="http://www.w3.org/2001/XMLSchema" xmlns:p="http://schemas.microsoft.com/office/2006/metadata/properties" xmlns:ns2="7f7be164-87b7-4a00-a547-51ca62b19393" xmlns:ns3="b5a6dacf-3561-47ae-91cf-7bcb6836e411" targetNamespace="http://schemas.microsoft.com/office/2006/metadata/properties" ma:root="true" ma:fieldsID="03a94978bbfa52dd40ab8e61112a461e" ns2:_="" ns3:_="">
    <xsd:import namespace="7f7be164-87b7-4a00-a547-51ca62b19393"/>
    <xsd:import namespace="b5a6dacf-3561-47ae-91cf-7bcb6836e4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7be164-87b7-4a00-a547-51ca62b193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a6dacf-3561-47ae-91cf-7bcb6836e41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D3530DD-C769-479D-BF75-22EE69E6E7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7be164-87b7-4a00-a547-51ca62b19393"/>
    <ds:schemaRef ds:uri="b5a6dacf-3561-47ae-91cf-7bcb6836e4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D3FE19A-B309-4A9C-8065-F114E1BA40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96AE87-CA9A-44E9-83ED-47A681A5B37B}">
  <ds:schemaRefs>
    <ds:schemaRef ds:uri="http://purl.org/dc/terms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b5a6dacf-3561-47ae-91cf-7bcb6836e411"/>
    <ds:schemaRef ds:uri="7f7be164-87b7-4a00-a547-51ca62b19393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185</Words>
  <Application>Microsoft Office PowerPoint</Application>
  <PresentationFormat>Widescreen</PresentationFormat>
  <Paragraphs>78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Benjamin</dc:creator>
  <cp:lastModifiedBy>Mrs Kelsall</cp:lastModifiedBy>
  <cp:revision>17</cp:revision>
  <dcterms:created xsi:type="dcterms:W3CDTF">2022-10-30T18:47:27Z</dcterms:created>
  <dcterms:modified xsi:type="dcterms:W3CDTF">2023-10-18T13:26:37Z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0x010100E19EEB3C4C478146AFF36907B889D8F4</vt:lpwstr>
  </property>
</Properties>
</file>